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7" r:id="rId5"/>
    <p:sldId id="307" r:id="rId6"/>
    <p:sldId id="314" r:id="rId7"/>
    <p:sldId id="321" r:id="rId8"/>
    <p:sldId id="320" r:id="rId9"/>
    <p:sldId id="322" r:id="rId10"/>
    <p:sldId id="308" r:id="rId11"/>
    <p:sldId id="324" r:id="rId12"/>
    <p:sldId id="323" r:id="rId13"/>
    <p:sldId id="319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5393" autoAdjust="0"/>
  </p:normalViewPr>
  <p:slideViewPr>
    <p:cSldViewPr snapToGrid="0">
      <p:cViewPr>
        <p:scale>
          <a:sx n="98" d="100"/>
          <a:sy n="98" d="100"/>
        </p:scale>
        <p:origin x="976" y="72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12/12/24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12/12/24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973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670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770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186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06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093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IN" dirty="0"/>
              <a:t>3D </a:t>
            </a:r>
            <a:r>
              <a:rPr lang="en-IN" dirty="0" err="1"/>
              <a:t>Modeling</a:t>
            </a:r>
            <a:r>
              <a:rPr lang="en-IN" dirty="0"/>
              <a:t> Process for Energy 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C6B95-791B-CFB2-EE47-8EDD56E49129}"/>
              </a:ext>
            </a:extLst>
          </p:cNvPr>
          <p:cNvSpPr txBox="1"/>
          <p:nvPr/>
        </p:nvSpPr>
        <p:spPr>
          <a:xfrm>
            <a:off x="2942492" y="43426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process covers the creation of a 3D energy can model using various tools and techniques in 3D software.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AF3351-2AA2-0E8F-CDA2-8389555037DE}"/>
              </a:ext>
            </a:extLst>
          </p:cNvPr>
          <p:cNvSpPr txBox="1"/>
          <p:nvPr/>
        </p:nvSpPr>
        <p:spPr>
          <a:xfrm>
            <a:off x="87086" y="135247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Final Check and Animation Setup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6E6EC-8513-56C6-488F-F50C93DF72BE}"/>
              </a:ext>
            </a:extLst>
          </p:cNvPr>
          <p:cNvSpPr txBox="1"/>
          <p:nvPr/>
        </p:nvSpPr>
        <p:spPr>
          <a:xfrm>
            <a:off x="6183086" y="21903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Review the model for any visible issues, then prepare for animation and effects.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E7D04B-57CF-F398-8805-69317ED5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57" y="2838740"/>
            <a:ext cx="6869823" cy="33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075" y="444136"/>
            <a:ext cx="5641848" cy="5029200"/>
          </a:xfrm>
        </p:spPr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37923" y="444136"/>
            <a:ext cx="3867912" cy="5029200"/>
          </a:xfrm>
        </p:spPr>
        <p:txBody>
          <a:bodyPr anchor="ctr"/>
          <a:lstStyle/>
          <a:p>
            <a:r>
              <a:rPr lang="en-US" b="1" dirty="0">
                <a:latin typeface="+mj-lt"/>
              </a:rPr>
              <a:t>Mannem </a:t>
            </a:r>
            <a:r>
              <a:rPr lang="en-US" b="1" dirty="0" err="1">
                <a:latin typeface="+mj-lt"/>
              </a:rPr>
              <a:t>shamili</a:t>
            </a:r>
            <a:endParaRPr lang="en-US" b="1" dirty="0">
              <a:latin typeface="+mj-lt"/>
            </a:endParaRPr>
          </a:p>
          <a:p>
            <a:pPr lvl="1"/>
            <a:r>
              <a:rPr lang="en-IN" i="0" dirty="0">
                <a:solidFill>
                  <a:srgbClr val="1F1F1F"/>
                </a:solidFill>
                <a:effectLst/>
              </a:rPr>
              <a:t>23ec3027@rgipt.ac.in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391587-D3E0-A59F-9AD5-4ACDADD5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59" y="2958736"/>
            <a:ext cx="3511949" cy="351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F4CF314-B582-8ACB-21E6-B67D8117E1CF}"/>
              </a:ext>
            </a:extLst>
          </p:cNvPr>
          <p:cNvSpPr txBox="1"/>
          <p:nvPr/>
        </p:nvSpPr>
        <p:spPr>
          <a:xfrm>
            <a:off x="6082145" y="1490008"/>
            <a:ext cx="61098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Importing the Blueprint Image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0687A-B1B8-ADC5-D2EE-70FAF9957637}"/>
              </a:ext>
            </a:extLst>
          </p:cNvPr>
          <p:cNvSpPr txBox="1"/>
          <p:nvPr/>
        </p:nvSpPr>
        <p:spPr>
          <a:xfrm>
            <a:off x="6082145" y="4140551"/>
            <a:ext cx="6109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Start by importing the blueprint as an image plane for reference in your 3D workspace.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51EB58-1330-9784-E54B-6897721F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6" y="358140"/>
            <a:ext cx="5461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EF0A20A-21A9-5B38-432D-87AF4B9D3D47}"/>
              </a:ext>
            </a:extLst>
          </p:cNvPr>
          <p:cNvSpPr/>
          <p:nvPr/>
        </p:nvSpPr>
        <p:spPr>
          <a:xfrm>
            <a:off x="557348" y="437605"/>
            <a:ext cx="5094515" cy="61656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CFACFBF-5377-10D3-2C8E-8DB5FD3091EE}"/>
              </a:ext>
            </a:extLst>
          </p:cNvPr>
          <p:cNvSpPr txBox="1"/>
          <p:nvPr/>
        </p:nvSpPr>
        <p:spPr>
          <a:xfrm>
            <a:off x="786062" y="13512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a cylinder to set up rough scaling within the grid, adjusting it according to the blueprint.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B2D45-94EF-FE2C-2D69-EA86CDE0C1B2}"/>
              </a:ext>
            </a:extLst>
          </p:cNvPr>
          <p:cNvSpPr txBox="1"/>
          <p:nvPr/>
        </p:nvSpPr>
        <p:spPr>
          <a:xfrm>
            <a:off x="308758" y="335570"/>
            <a:ext cx="81385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Rough Scaling Setup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162CD-3317-9FA1-E1C9-48306FF1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2150300"/>
            <a:ext cx="9043737" cy="46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3500EB-E454-BB04-D8B2-D3AEF391C24D}"/>
              </a:ext>
            </a:extLst>
          </p:cNvPr>
          <p:cNvSpPr txBox="1"/>
          <p:nvPr/>
        </p:nvSpPr>
        <p:spPr>
          <a:xfrm>
            <a:off x="2558143" y="22438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Import the blueprint again and create a cube to capture the height and curvature.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49700-CB88-924B-9E95-3352DB1E463E}"/>
              </a:ext>
            </a:extLst>
          </p:cNvPr>
          <p:cNvSpPr txBox="1"/>
          <p:nvPr/>
        </p:nvSpPr>
        <p:spPr>
          <a:xfrm>
            <a:off x="1954975" y="304869"/>
            <a:ext cx="82820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Adjusting Top View with Cube Creation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2FF943-E0FE-7889-0FBD-FE789ADA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3" y="2890192"/>
            <a:ext cx="11357853" cy="3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6DB737-FD49-D0C2-30A1-C8C89CE0C166}"/>
              </a:ext>
            </a:extLst>
          </p:cNvPr>
          <p:cNvSpPr txBox="1"/>
          <p:nvPr/>
        </p:nvSpPr>
        <p:spPr>
          <a:xfrm>
            <a:off x="210265" y="4408900"/>
            <a:ext cx="8928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Apply the bevel command to create smooth curves on both the top and bottom parts.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67A0B-5FBC-EB49-313F-377C18F8CA71}"/>
              </a:ext>
            </a:extLst>
          </p:cNvPr>
          <p:cNvSpPr txBox="1"/>
          <p:nvPr/>
        </p:nvSpPr>
        <p:spPr>
          <a:xfrm>
            <a:off x="129639" y="1122011"/>
            <a:ext cx="55853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Using Bevel for Smooth Curvature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F24A1-2425-EA24-B7D4-AFF4E456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512778"/>
            <a:ext cx="6347361" cy="37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4D9058-2DCF-73CC-D853-2005EC8983D1}"/>
              </a:ext>
            </a:extLst>
          </p:cNvPr>
          <p:cNvSpPr txBox="1"/>
          <p:nvPr/>
        </p:nvSpPr>
        <p:spPr>
          <a:xfrm>
            <a:off x="0" y="399567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n-ea"/>
                <a:cs typeface="+mn-cs"/>
              </a:rPr>
              <a:t>Finalizing Shape and Mesh Combination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43E34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8F343-92E3-B11E-1379-2BB350EE653E}"/>
              </a:ext>
            </a:extLst>
          </p:cNvPr>
          <p:cNvSpPr txBox="1"/>
          <p:nvPr/>
        </p:nvSpPr>
        <p:spPr>
          <a:xfrm>
            <a:off x="5205311" y="40821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Complete the shape by combining the mesh and deleting unnecessary faces.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BC3F98-6570-4D2C-FF8B-86BE193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189" y="221626"/>
            <a:ext cx="6387432" cy="37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CBEFC1-20B8-78C2-6843-7A90B64D492C}"/>
              </a:ext>
            </a:extLst>
          </p:cNvPr>
          <p:cNvSpPr txBox="1"/>
          <p:nvPr/>
        </p:nvSpPr>
        <p:spPr>
          <a:xfrm>
            <a:off x="326571" y="3733800"/>
            <a:ext cx="6760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Create the cap of the can by extruding the selected faces and adjusting the curvature.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BDE5E-C65B-994B-97EE-88833665683A}"/>
              </a:ext>
            </a:extLst>
          </p:cNvPr>
          <p:cNvSpPr txBox="1"/>
          <p:nvPr/>
        </p:nvSpPr>
        <p:spPr>
          <a:xfrm>
            <a:off x="326571" y="1306907"/>
            <a:ext cx="67600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Creating the Cap and Extruding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5CC64B-5C35-A165-1802-FEE44D654B62}"/>
              </a:ext>
            </a:extLst>
          </p:cNvPr>
          <p:cNvSpPr txBox="1"/>
          <p:nvPr/>
        </p:nvSpPr>
        <p:spPr>
          <a:xfrm>
            <a:off x="-1" y="2210214"/>
            <a:ext cx="469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Refine the top by using the extrude tool and adjusting the shape to match the reference.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8B15-DCD4-E742-0EC9-8C3D02132284}"/>
              </a:ext>
            </a:extLst>
          </p:cNvPr>
          <p:cNvSpPr txBox="1"/>
          <p:nvPr/>
        </p:nvSpPr>
        <p:spPr>
          <a:xfrm>
            <a:off x="-1" y="271222"/>
            <a:ext cx="114953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Shaping the Top and Finalizing Curves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42ACE-16FB-2D9A-3519-13AD8F06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587" y="1631224"/>
            <a:ext cx="7822282" cy="4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7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B4B85B-7BC1-4377-5193-29335260F35C}"/>
              </a:ext>
            </a:extLst>
          </p:cNvPr>
          <p:cNvSpPr txBox="1"/>
          <p:nvPr/>
        </p:nvSpPr>
        <p:spPr>
          <a:xfrm>
            <a:off x="117796" y="2039655"/>
            <a:ext cx="61167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Designing the Bottom with Extrusion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FB90A-55B9-D195-B1FA-8F003CA44FAC}"/>
              </a:ext>
            </a:extLst>
          </p:cNvPr>
          <p:cNvSpPr txBox="1"/>
          <p:nvPr/>
        </p:nvSpPr>
        <p:spPr>
          <a:xfrm>
            <a:off x="170708" y="4901978"/>
            <a:ext cx="6116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Create the bottom of the can by extruding and scaling to form the lip and thickness.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808E0-A2E2-F2C8-8604-5A6FD9FC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83" y="124484"/>
            <a:ext cx="6685821" cy="47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85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Macintosh PowerPoint</Application>
  <PresentationFormat>Widescreen</PresentationFormat>
  <Paragraphs>33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Gill Sans Nova Light</vt:lpstr>
      <vt:lpstr>Sagona Book</vt:lpstr>
      <vt:lpstr>Custom</vt:lpstr>
      <vt:lpstr>3D Modeling Process for Energy Can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2023-12-12T20:05:16Z</dcterms:created>
  <dcterms:modified xsi:type="dcterms:W3CDTF">2024-12-11T19:59:54Z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